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68" r:id="rId4"/>
    <p:sldId id="269" r:id="rId5"/>
    <p:sldId id="270" r:id="rId6"/>
    <p:sldId id="258" r:id="rId7"/>
    <p:sldId id="263" r:id="rId8"/>
    <p:sldId id="27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6EA"/>
    <a:srgbClr val="F9F2DC"/>
    <a:srgbClr val="E27A3F"/>
    <a:srgbClr val="FDF4E6"/>
    <a:srgbClr val="0FDC47"/>
    <a:srgbClr val="72DC7A"/>
    <a:srgbClr val="548235"/>
    <a:srgbClr val="24902C"/>
    <a:srgbClr val="CADCEC"/>
    <a:srgbClr val="D0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89969" autoAdjust="0"/>
  </p:normalViewPr>
  <p:slideViewPr>
    <p:cSldViewPr snapToGrid="0">
      <p:cViewPr varScale="1">
        <p:scale>
          <a:sx n="85" d="100"/>
          <a:sy n="85" d="100"/>
        </p:scale>
        <p:origin x="200" y="51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9816C-ECA3-482B-9A04-577FD35FECC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50FD6-3C3A-4103-8AFD-FCDDDCEA30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Green Public Transportation</a:t>
          </a:r>
        </a:p>
      </dgm:t>
    </dgm:pt>
    <dgm:pt modelId="{4DBE2183-7A72-4AF2-B71F-136909DEC116}" type="parTrans" cxnId="{157D6744-9431-4E93-8410-7687C909166F}">
      <dgm:prSet/>
      <dgm:spPr/>
      <dgm:t>
        <a:bodyPr/>
        <a:lstStyle/>
        <a:p>
          <a:endParaRPr lang="en-US"/>
        </a:p>
      </dgm:t>
    </dgm:pt>
    <dgm:pt modelId="{45227231-2DA2-4367-AAA3-550BFBA10415}" type="sibTrans" cxnId="{157D6744-9431-4E93-8410-7687C909166F}">
      <dgm:prSet/>
      <dgm:spPr/>
      <dgm:t>
        <a:bodyPr/>
        <a:lstStyle/>
        <a:p>
          <a:endParaRPr lang="en-US"/>
        </a:p>
      </dgm:t>
    </dgm:pt>
    <dgm:pt modelId="{0BD5AF7C-DC44-447F-A77D-E91E2B0C0E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Energy Efficient Buildings</a:t>
          </a:r>
        </a:p>
      </dgm:t>
    </dgm:pt>
    <dgm:pt modelId="{044B16FA-C57A-4C46-B63D-A745EC867F62}" type="parTrans" cxnId="{980A9F6F-7F05-4542-B73C-ED63710569BD}">
      <dgm:prSet/>
      <dgm:spPr/>
      <dgm:t>
        <a:bodyPr/>
        <a:lstStyle/>
        <a:p>
          <a:endParaRPr lang="en-US"/>
        </a:p>
      </dgm:t>
    </dgm:pt>
    <dgm:pt modelId="{500FE1CE-C698-41B7-BB07-9D9B3E9C35A5}" type="sibTrans" cxnId="{980A9F6F-7F05-4542-B73C-ED63710569BD}">
      <dgm:prSet/>
      <dgm:spPr/>
      <dgm:t>
        <a:bodyPr/>
        <a:lstStyle/>
        <a:p>
          <a:endParaRPr lang="en-US"/>
        </a:p>
      </dgm:t>
    </dgm:pt>
    <dgm:pt modelId="{96F50764-3689-4AB0-A396-61638CEDE3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Comfort and Security in the city</a:t>
          </a:r>
        </a:p>
      </dgm:t>
    </dgm:pt>
    <dgm:pt modelId="{94118F0C-F22B-4C90-9A29-804DD01BA96E}" type="parTrans" cxnId="{D2AE945B-4C9B-4BAA-9162-A6BEBD1CFB08}">
      <dgm:prSet/>
      <dgm:spPr/>
      <dgm:t>
        <a:bodyPr/>
        <a:lstStyle/>
        <a:p>
          <a:endParaRPr lang="en-US"/>
        </a:p>
      </dgm:t>
    </dgm:pt>
    <dgm:pt modelId="{DCC2997E-DC30-44EB-B1A1-77B15E11CC39}" type="sibTrans" cxnId="{D2AE945B-4C9B-4BAA-9162-A6BEBD1CFB08}">
      <dgm:prSet/>
      <dgm:spPr/>
      <dgm:t>
        <a:bodyPr/>
        <a:lstStyle/>
        <a:p>
          <a:endParaRPr lang="en-US"/>
        </a:p>
      </dgm:t>
    </dgm:pt>
    <dgm:pt modelId="{5B83A0A4-4A32-444B-B8EE-208FCD3DA5CB}" type="pres">
      <dgm:prSet presAssocID="{F7B9816C-ECA3-482B-9A04-577FD35FECC8}" presName="root" presStyleCnt="0">
        <dgm:presLayoutVars>
          <dgm:dir/>
          <dgm:resizeHandles val="exact"/>
        </dgm:presLayoutVars>
      </dgm:prSet>
      <dgm:spPr/>
    </dgm:pt>
    <dgm:pt modelId="{51D3D1A4-147C-4E32-BD87-B3011BBDA9A5}" type="pres">
      <dgm:prSet presAssocID="{8E450FD6-3C3A-4103-8AFD-FCDDDCEA3055}" presName="compNode" presStyleCnt="0"/>
      <dgm:spPr/>
    </dgm:pt>
    <dgm:pt modelId="{B9D2137A-A4D8-4213-92D5-96B32BC7315D}" type="pres">
      <dgm:prSet presAssocID="{8E450FD6-3C3A-4103-8AFD-FCDDDCEA3055}" presName="iconBgRect" presStyleLbl="bgShp" presStyleIdx="0" presStyleCnt="3" custScaleX="111921" custScaleY="110401"/>
      <dgm:spPr>
        <a:solidFill>
          <a:srgbClr val="0FDC47"/>
        </a:solidFill>
      </dgm:spPr>
    </dgm:pt>
    <dgm:pt modelId="{95326A71-99C2-4CC8-8C6B-62DF79DA3447}" type="pres">
      <dgm:prSet presAssocID="{8E450FD6-3C3A-4103-8AFD-FCDDDCEA3055}" presName="iconRect" presStyleLbl="node1" presStyleIdx="0" presStyleCnt="3" custScaleX="15775" custScaleY="72621"/>
      <dgm:spPr/>
    </dgm:pt>
    <dgm:pt modelId="{37721317-0825-4CEE-B195-5A31336C5C58}" type="pres">
      <dgm:prSet presAssocID="{8E450FD6-3C3A-4103-8AFD-FCDDDCEA3055}" presName="spaceRect" presStyleCnt="0"/>
      <dgm:spPr/>
    </dgm:pt>
    <dgm:pt modelId="{62A54B0E-C1C9-4880-9A6B-971E458ABE51}" type="pres">
      <dgm:prSet presAssocID="{8E450FD6-3C3A-4103-8AFD-FCDDDCEA3055}" presName="textRect" presStyleLbl="revTx" presStyleIdx="0" presStyleCnt="3">
        <dgm:presLayoutVars>
          <dgm:chMax val="1"/>
          <dgm:chPref val="1"/>
        </dgm:presLayoutVars>
      </dgm:prSet>
      <dgm:spPr/>
    </dgm:pt>
    <dgm:pt modelId="{3D8E994E-EB40-4874-A761-54C4EB11C92B}" type="pres">
      <dgm:prSet presAssocID="{45227231-2DA2-4367-AAA3-550BFBA10415}" presName="sibTrans" presStyleCnt="0"/>
      <dgm:spPr/>
    </dgm:pt>
    <dgm:pt modelId="{D2F786A5-A2A9-448A-A3B5-E39AC88CAE93}" type="pres">
      <dgm:prSet presAssocID="{0BD5AF7C-DC44-447F-A77D-E91E2B0C0EFA}" presName="compNode" presStyleCnt="0"/>
      <dgm:spPr/>
    </dgm:pt>
    <dgm:pt modelId="{1EB0978D-08CB-4C53-A56D-DF2D32F281F1}" type="pres">
      <dgm:prSet presAssocID="{0BD5AF7C-DC44-447F-A77D-E91E2B0C0EFA}" presName="iconBgRect" presStyleLbl="bgShp" presStyleIdx="1" presStyleCnt="3"/>
      <dgm:spPr/>
    </dgm:pt>
    <dgm:pt modelId="{E5E8758F-132F-4C18-93C1-582295A2B12E}" type="pres">
      <dgm:prSet presAssocID="{0BD5AF7C-DC44-447F-A77D-E91E2B0C0EFA}" presName="iconRect" presStyleLbl="node1" presStyleIdx="1" presStyleCnt="3" custScaleX="25118" custScaleY="51834"/>
      <dgm:spPr>
        <a:noFill/>
      </dgm:spPr>
    </dgm:pt>
    <dgm:pt modelId="{81683996-2EAD-47C6-A105-9C02F88A9625}" type="pres">
      <dgm:prSet presAssocID="{0BD5AF7C-DC44-447F-A77D-E91E2B0C0EFA}" presName="spaceRect" presStyleCnt="0"/>
      <dgm:spPr/>
    </dgm:pt>
    <dgm:pt modelId="{CA684EC5-D03D-4D05-9F7A-48F9B90FFB50}" type="pres">
      <dgm:prSet presAssocID="{0BD5AF7C-DC44-447F-A77D-E91E2B0C0EFA}" presName="textRect" presStyleLbl="revTx" presStyleIdx="1" presStyleCnt="3">
        <dgm:presLayoutVars>
          <dgm:chMax val="1"/>
          <dgm:chPref val="1"/>
        </dgm:presLayoutVars>
      </dgm:prSet>
      <dgm:spPr/>
    </dgm:pt>
    <dgm:pt modelId="{4F551577-5BAB-463C-B364-C60A77980E00}" type="pres">
      <dgm:prSet presAssocID="{500FE1CE-C698-41B7-BB07-9D9B3E9C35A5}" presName="sibTrans" presStyleCnt="0"/>
      <dgm:spPr/>
    </dgm:pt>
    <dgm:pt modelId="{DC38E465-A55F-488D-B569-7EDD3291AD75}" type="pres">
      <dgm:prSet presAssocID="{96F50764-3689-4AB0-A396-61638CEDE3D8}" presName="compNode" presStyleCnt="0"/>
      <dgm:spPr/>
    </dgm:pt>
    <dgm:pt modelId="{B531103C-6D46-496A-A419-F15C6815618D}" type="pres">
      <dgm:prSet presAssocID="{96F50764-3689-4AB0-A396-61638CEDE3D8}" presName="iconBgRect" presStyleLbl="bgShp" presStyleIdx="2" presStyleCnt="3" custScaleX="147986" custScaleY="135651"/>
      <dgm:spPr>
        <a:solidFill>
          <a:srgbClr val="FDF4E6"/>
        </a:solidFill>
      </dgm:spPr>
    </dgm:pt>
    <dgm:pt modelId="{7B0E10F8-7872-4AD5-9699-82D17EC4CB80}" type="pres">
      <dgm:prSet presAssocID="{96F50764-3689-4AB0-A396-61638CEDE3D8}" presName="iconRect" presStyleLbl="node1" presStyleIdx="2" presStyleCnt="3" custFlipHor="1" custScaleX="43491" custScaleY="15074"/>
      <dgm:spPr>
        <a:noFill/>
      </dgm:spPr>
    </dgm:pt>
    <dgm:pt modelId="{A4A70304-BEB1-44B1-A366-9214590052E6}" type="pres">
      <dgm:prSet presAssocID="{96F50764-3689-4AB0-A396-61638CEDE3D8}" presName="spaceRect" presStyleCnt="0"/>
      <dgm:spPr/>
    </dgm:pt>
    <dgm:pt modelId="{97B6664B-67E0-4193-BD88-13AC7CBA9C03}" type="pres">
      <dgm:prSet presAssocID="{96F50764-3689-4AB0-A396-61638CEDE3D8}" presName="textRect" presStyleLbl="revTx" presStyleIdx="2" presStyleCnt="3" custLinFactNeighborX="2449" custLinFactNeighborY="-17877">
        <dgm:presLayoutVars>
          <dgm:chMax val="1"/>
          <dgm:chPref val="1"/>
        </dgm:presLayoutVars>
      </dgm:prSet>
      <dgm:spPr/>
    </dgm:pt>
  </dgm:ptLst>
  <dgm:cxnLst>
    <dgm:cxn modelId="{D8101F0D-9D34-4008-99A4-1C5CBAFE75DA}" type="presOf" srcId="{F7B9816C-ECA3-482B-9A04-577FD35FECC8}" destId="{5B83A0A4-4A32-444B-B8EE-208FCD3DA5CB}" srcOrd="0" destOrd="0" presId="urn:microsoft.com/office/officeart/2018/5/layout/IconCircleLabelList"/>
    <dgm:cxn modelId="{CB2CC926-0384-421A-8A28-6BF4D481A96C}" type="presOf" srcId="{0BD5AF7C-DC44-447F-A77D-E91E2B0C0EFA}" destId="{CA684EC5-D03D-4D05-9F7A-48F9B90FFB50}" srcOrd="0" destOrd="0" presId="urn:microsoft.com/office/officeart/2018/5/layout/IconCircleLabelList"/>
    <dgm:cxn modelId="{36B3333E-05CA-4353-8A53-56BEC7B5CBB6}" type="presOf" srcId="{8E450FD6-3C3A-4103-8AFD-FCDDDCEA3055}" destId="{62A54B0E-C1C9-4880-9A6B-971E458ABE51}" srcOrd="0" destOrd="0" presId="urn:microsoft.com/office/officeart/2018/5/layout/IconCircleLabelList"/>
    <dgm:cxn modelId="{157D6744-9431-4E93-8410-7687C909166F}" srcId="{F7B9816C-ECA3-482B-9A04-577FD35FECC8}" destId="{8E450FD6-3C3A-4103-8AFD-FCDDDCEA3055}" srcOrd="0" destOrd="0" parTransId="{4DBE2183-7A72-4AF2-B71F-136909DEC116}" sibTransId="{45227231-2DA2-4367-AAA3-550BFBA10415}"/>
    <dgm:cxn modelId="{D2AE945B-4C9B-4BAA-9162-A6BEBD1CFB08}" srcId="{F7B9816C-ECA3-482B-9A04-577FD35FECC8}" destId="{96F50764-3689-4AB0-A396-61638CEDE3D8}" srcOrd="2" destOrd="0" parTransId="{94118F0C-F22B-4C90-9A29-804DD01BA96E}" sibTransId="{DCC2997E-DC30-44EB-B1A1-77B15E11CC39}"/>
    <dgm:cxn modelId="{980A9F6F-7F05-4542-B73C-ED63710569BD}" srcId="{F7B9816C-ECA3-482B-9A04-577FD35FECC8}" destId="{0BD5AF7C-DC44-447F-A77D-E91E2B0C0EFA}" srcOrd="1" destOrd="0" parTransId="{044B16FA-C57A-4C46-B63D-A745EC867F62}" sibTransId="{500FE1CE-C698-41B7-BB07-9D9B3E9C35A5}"/>
    <dgm:cxn modelId="{0DEFFFD4-B5BE-4054-8391-8038AD93AEDC}" type="presOf" srcId="{96F50764-3689-4AB0-A396-61638CEDE3D8}" destId="{97B6664B-67E0-4193-BD88-13AC7CBA9C03}" srcOrd="0" destOrd="0" presId="urn:microsoft.com/office/officeart/2018/5/layout/IconCircleLabelList"/>
    <dgm:cxn modelId="{87AAB20C-1F2A-42F4-805E-239D3AB37ACF}" type="presParOf" srcId="{5B83A0A4-4A32-444B-B8EE-208FCD3DA5CB}" destId="{51D3D1A4-147C-4E32-BD87-B3011BBDA9A5}" srcOrd="0" destOrd="0" presId="urn:microsoft.com/office/officeart/2018/5/layout/IconCircleLabelList"/>
    <dgm:cxn modelId="{1503506A-8694-4282-B3B4-177CE6F76BCE}" type="presParOf" srcId="{51D3D1A4-147C-4E32-BD87-B3011BBDA9A5}" destId="{B9D2137A-A4D8-4213-92D5-96B32BC7315D}" srcOrd="0" destOrd="0" presId="urn:microsoft.com/office/officeart/2018/5/layout/IconCircleLabelList"/>
    <dgm:cxn modelId="{A9E02D79-04E9-4299-8395-EBA249951AB4}" type="presParOf" srcId="{51D3D1A4-147C-4E32-BD87-B3011BBDA9A5}" destId="{95326A71-99C2-4CC8-8C6B-62DF79DA3447}" srcOrd="1" destOrd="0" presId="urn:microsoft.com/office/officeart/2018/5/layout/IconCircleLabelList"/>
    <dgm:cxn modelId="{2E466734-CD89-490B-898B-647323F144B7}" type="presParOf" srcId="{51D3D1A4-147C-4E32-BD87-B3011BBDA9A5}" destId="{37721317-0825-4CEE-B195-5A31336C5C58}" srcOrd="2" destOrd="0" presId="urn:microsoft.com/office/officeart/2018/5/layout/IconCircleLabelList"/>
    <dgm:cxn modelId="{648A2A19-38A1-4600-A1F0-2821D78E1E33}" type="presParOf" srcId="{51D3D1A4-147C-4E32-BD87-B3011BBDA9A5}" destId="{62A54B0E-C1C9-4880-9A6B-971E458ABE51}" srcOrd="3" destOrd="0" presId="urn:microsoft.com/office/officeart/2018/5/layout/IconCircleLabelList"/>
    <dgm:cxn modelId="{409C3D6F-AA98-4046-8E92-7CDD6DBCC6F6}" type="presParOf" srcId="{5B83A0A4-4A32-444B-B8EE-208FCD3DA5CB}" destId="{3D8E994E-EB40-4874-A761-54C4EB11C92B}" srcOrd="1" destOrd="0" presId="urn:microsoft.com/office/officeart/2018/5/layout/IconCircleLabelList"/>
    <dgm:cxn modelId="{D7BDD726-0CB1-442A-957D-0861841EBE90}" type="presParOf" srcId="{5B83A0A4-4A32-444B-B8EE-208FCD3DA5CB}" destId="{D2F786A5-A2A9-448A-A3B5-E39AC88CAE93}" srcOrd="2" destOrd="0" presId="urn:microsoft.com/office/officeart/2018/5/layout/IconCircleLabelList"/>
    <dgm:cxn modelId="{54D59024-F18E-413A-94D5-C7EBA7E75206}" type="presParOf" srcId="{D2F786A5-A2A9-448A-A3B5-E39AC88CAE93}" destId="{1EB0978D-08CB-4C53-A56D-DF2D32F281F1}" srcOrd="0" destOrd="0" presId="urn:microsoft.com/office/officeart/2018/5/layout/IconCircleLabelList"/>
    <dgm:cxn modelId="{3EA29465-B11B-4AD6-9551-090A5575B86A}" type="presParOf" srcId="{D2F786A5-A2A9-448A-A3B5-E39AC88CAE93}" destId="{E5E8758F-132F-4C18-93C1-582295A2B12E}" srcOrd="1" destOrd="0" presId="urn:microsoft.com/office/officeart/2018/5/layout/IconCircleLabelList"/>
    <dgm:cxn modelId="{CEB8CAA1-C4F7-4F13-B26C-5F9075A99295}" type="presParOf" srcId="{D2F786A5-A2A9-448A-A3B5-E39AC88CAE93}" destId="{81683996-2EAD-47C6-A105-9C02F88A9625}" srcOrd="2" destOrd="0" presId="urn:microsoft.com/office/officeart/2018/5/layout/IconCircleLabelList"/>
    <dgm:cxn modelId="{081006FB-C521-4E6E-8507-F79FC696BA1E}" type="presParOf" srcId="{D2F786A5-A2A9-448A-A3B5-E39AC88CAE93}" destId="{CA684EC5-D03D-4D05-9F7A-48F9B90FFB50}" srcOrd="3" destOrd="0" presId="urn:microsoft.com/office/officeart/2018/5/layout/IconCircleLabelList"/>
    <dgm:cxn modelId="{BA54D106-8E54-4194-A8A9-284C2F881F44}" type="presParOf" srcId="{5B83A0A4-4A32-444B-B8EE-208FCD3DA5CB}" destId="{4F551577-5BAB-463C-B364-C60A77980E00}" srcOrd="3" destOrd="0" presId="urn:microsoft.com/office/officeart/2018/5/layout/IconCircleLabelList"/>
    <dgm:cxn modelId="{1EA6FB6B-7C26-415D-94EA-81C315B6B765}" type="presParOf" srcId="{5B83A0A4-4A32-444B-B8EE-208FCD3DA5CB}" destId="{DC38E465-A55F-488D-B569-7EDD3291AD75}" srcOrd="4" destOrd="0" presId="urn:microsoft.com/office/officeart/2018/5/layout/IconCircleLabelList"/>
    <dgm:cxn modelId="{98B3BEE2-446B-4CEB-8FB2-0809DA1CF275}" type="presParOf" srcId="{DC38E465-A55F-488D-B569-7EDD3291AD75}" destId="{B531103C-6D46-496A-A419-F15C6815618D}" srcOrd="0" destOrd="0" presId="urn:microsoft.com/office/officeart/2018/5/layout/IconCircleLabelList"/>
    <dgm:cxn modelId="{DC52301A-7C3E-4559-B1BC-26D34B332072}" type="presParOf" srcId="{DC38E465-A55F-488D-B569-7EDD3291AD75}" destId="{7B0E10F8-7872-4AD5-9699-82D17EC4CB80}" srcOrd="1" destOrd="0" presId="urn:microsoft.com/office/officeart/2018/5/layout/IconCircleLabelList"/>
    <dgm:cxn modelId="{AD78FCAA-F224-45BB-A727-C15D37A0711D}" type="presParOf" srcId="{DC38E465-A55F-488D-B569-7EDD3291AD75}" destId="{A4A70304-BEB1-44B1-A366-9214590052E6}" srcOrd="2" destOrd="0" presId="urn:microsoft.com/office/officeart/2018/5/layout/IconCircleLabelList"/>
    <dgm:cxn modelId="{07EFD72B-FE0A-4024-942F-A0E98AA08A9A}" type="presParOf" srcId="{DC38E465-A55F-488D-B569-7EDD3291AD75}" destId="{97B6664B-67E0-4193-BD88-13AC7CBA9C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B3275-F004-4022-A3BA-6B2E9BDEE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839588-EC65-4C9C-A611-86069F9A95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Look if there is a car before crossing the street</a:t>
          </a:r>
        </a:p>
      </dgm:t>
    </dgm:pt>
    <dgm:pt modelId="{F087410C-6A96-4DB2-BEC1-ED387AE44159}" type="parTrans" cxnId="{0D106CD7-42CB-4FAA-9785-AD4E71274887}">
      <dgm:prSet/>
      <dgm:spPr/>
      <dgm:t>
        <a:bodyPr/>
        <a:lstStyle/>
        <a:p>
          <a:endParaRPr lang="en-US"/>
        </a:p>
      </dgm:t>
    </dgm:pt>
    <dgm:pt modelId="{C387E702-114E-4E4F-8C0F-24EF10FEBB88}" type="sibTrans" cxnId="{0D106CD7-42CB-4FAA-9785-AD4E71274887}">
      <dgm:prSet/>
      <dgm:spPr/>
      <dgm:t>
        <a:bodyPr/>
        <a:lstStyle/>
        <a:p>
          <a:endParaRPr lang="en-US"/>
        </a:p>
      </dgm:t>
    </dgm:pt>
    <dgm:pt modelId="{9665674F-354C-456C-818A-D61BAAE3DA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the bathroom </a:t>
          </a:r>
        </a:p>
      </dgm:t>
    </dgm:pt>
    <dgm:pt modelId="{3ED3B658-19F1-4EC6-97B7-CEECC47EA1DE}" type="parTrans" cxnId="{A168D7A9-C997-4D08-8F9A-6928084CCEBE}">
      <dgm:prSet/>
      <dgm:spPr/>
      <dgm:t>
        <a:bodyPr/>
        <a:lstStyle/>
        <a:p>
          <a:endParaRPr lang="en-US"/>
        </a:p>
      </dgm:t>
    </dgm:pt>
    <dgm:pt modelId="{90AA5D0A-BBBA-4338-8AD1-DBA077B75991}" type="sibTrans" cxnId="{A168D7A9-C997-4D08-8F9A-6928084CCEBE}">
      <dgm:prSet/>
      <dgm:spPr/>
      <dgm:t>
        <a:bodyPr/>
        <a:lstStyle/>
        <a:p>
          <a:endParaRPr lang="en-US"/>
        </a:p>
      </dgm:t>
    </dgm:pt>
    <dgm:pt modelId="{7B7EB205-ECF2-49B7-8D6D-FDA9513D609D}" type="pres">
      <dgm:prSet presAssocID="{157B3275-F004-4022-A3BA-6B2E9BDEE2A1}" presName="root" presStyleCnt="0">
        <dgm:presLayoutVars>
          <dgm:dir/>
          <dgm:resizeHandles val="exact"/>
        </dgm:presLayoutVars>
      </dgm:prSet>
      <dgm:spPr/>
    </dgm:pt>
    <dgm:pt modelId="{0DC57ABE-8501-4D7D-9601-8CBF46DE1565}" type="pres">
      <dgm:prSet presAssocID="{E1839588-EC65-4C9C-A611-86069F9A9510}" presName="compNode" presStyleCnt="0"/>
      <dgm:spPr/>
    </dgm:pt>
    <dgm:pt modelId="{8285DD1C-45B2-4965-9DE6-709FED50E5F0}" type="pres">
      <dgm:prSet presAssocID="{E1839588-EC65-4C9C-A611-86069F9A9510}" presName="iconBgRect" presStyleLbl="bgShp" presStyleIdx="0" presStyleCnt="2" custScaleX="139666" custScaleY="131286"/>
      <dgm:spPr>
        <a:solidFill>
          <a:srgbClr val="CFD6EA"/>
        </a:solidFill>
      </dgm:spPr>
    </dgm:pt>
    <dgm:pt modelId="{5199130B-A3AE-4808-AC26-C81DD05611FF}" type="pres">
      <dgm:prSet presAssocID="{E1839588-EC65-4C9C-A611-86069F9A9510}" presName="iconRect" presStyleLbl="node1" presStyleIdx="0" presStyleCnt="2" custScaleX="158566" custScaleY="161355" custLinFactNeighborY="11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F3FFA66-AF44-48EC-B933-58F1023320CF}" type="pres">
      <dgm:prSet presAssocID="{E1839588-EC65-4C9C-A611-86069F9A9510}" presName="spaceRect" presStyleCnt="0"/>
      <dgm:spPr/>
    </dgm:pt>
    <dgm:pt modelId="{51B13CC3-AB8C-4F11-8422-4913EB954026}" type="pres">
      <dgm:prSet presAssocID="{E1839588-EC65-4C9C-A611-86069F9A9510}" presName="textRect" presStyleLbl="revTx" presStyleIdx="0" presStyleCnt="2">
        <dgm:presLayoutVars>
          <dgm:chMax val="1"/>
          <dgm:chPref val="1"/>
        </dgm:presLayoutVars>
      </dgm:prSet>
      <dgm:spPr/>
    </dgm:pt>
    <dgm:pt modelId="{8E56ABA7-6B6B-4EE2-B947-2C012DCB72B5}" type="pres">
      <dgm:prSet presAssocID="{C387E702-114E-4E4F-8C0F-24EF10FEBB88}" presName="sibTrans" presStyleCnt="0"/>
      <dgm:spPr/>
    </dgm:pt>
    <dgm:pt modelId="{80631B97-FE63-4822-8949-97301B4C4727}" type="pres">
      <dgm:prSet presAssocID="{9665674F-354C-456C-818A-D61BAAE3DABE}" presName="compNode" presStyleCnt="0"/>
      <dgm:spPr/>
    </dgm:pt>
    <dgm:pt modelId="{A4CBA3E7-E48D-4C94-8BD8-4461F1F174FA}" type="pres">
      <dgm:prSet presAssocID="{9665674F-354C-456C-818A-D61BAAE3DABE}" presName="iconBgRect" presStyleLbl="bgShp" presStyleIdx="1" presStyleCnt="2" custScaleX="146471" custScaleY="138973"/>
      <dgm:spPr/>
    </dgm:pt>
    <dgm:pt modelId="{42AF4295-B70C-4AF7-81AC-D89606DB556D}" type="pres">
      <dgm:prSet presAssocID="{9665674F-354C-456C-818A-D61BAAE3DABE}" presName="iconRect" presStyleLbl="node1" presStyleIdx="1" presStyleCnt="2" custScaleX="170425" custScaleY="165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9580E27-79A6-47C8-B51C-89C0A0F4A897}" type="pres">
      <dgm:prSet presAssocID="{9665674F-354C-456C-818A-D61BAAE3DABE}" presName="spaceRect" presStyleCnt="0"/>
      <dgm:spPr/>
    </dgm:pt>
    <dgm:pt modelId="{4EF8FC6D-6AD5-4BE7-A3BD-46780B2E3B5A}" type="pres">
      <dgm:prSet presAssocID="{9665674F-354C-456C-818A-D61BAAE3DAB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9176104-3768-4FB7-9954-57121A9F477E}" type="presOf" srcId="{E1839588-EC65-4C9C-A611-86069F9A9510}" destId="{51B13CC3-AB8C-4F11-8422-4913EB954026}" srcOrd="0" destOrd="0" presId="urn:microsoft.com/office/officeart/2018/5/layout/IconCircleLabelList"/>
    <dgm:cxn modelId="{E240195A-7B3C-4CD0-863D-B4EE0BBC485B}" type="presOf" srcId="{157B3275-F004-4022-A3BA-6B2E9BDEE2A1}" destId="{7B7EB205-ECF2-49B7-8D6D-FDA9513D609D}" srcOrd="0" destOrd="0" presId="urn:microsoft.com/office/officeart/2018/5/layout/IconCircleLabelList"/>
    <dgm:cxn modelId="{A110C59E-DFBC-4AF4-9C61-524AE17FFD08}" type="presOf" srcId="{9665674F-354C-456C-818A-D61BAAE3DABE}" destId="{4EF8FC6D-6AD5-4BE7-A3BD-46780B2E3B5A}" srcOrd="0" destOrd="0" presId="urn:microsoft.com/office/officeart/2018/5/layout/IconCircleLabelList"/>
    <dgm:cxn modelId="{A168D7A9-C997-4D08-8F9A-6928084CCEBE}" srcId="{157B3275-F004-4022-A3BA-6B2E9BDEE2A1}" destId="{9665674F-354C-456C-818A-D61BAAE3DABE}" srcOrd="1" destOrd="0" parTransId="{3ED3B658-19F1-4EC6-97B7-CEECC47EA1DE}" sibTransId="{90AA5D0A-BBBA-4338-8AD1-DBA077B75991}"/>
    <dgm:cxn modelId="{0D106CD7-42CB-4FAA-9785-AD4E71274887}" srcId="{157B3275-F004-4022-A3BA-6B2E9BDEE2A1}" destId="{E1839588-EC65-4C9C-A611-86069F9A9510}" srcOrd="0" destOrd="0" parTransId="{F087410C-6A96-4DB2-BEC1-ED387AE44159}" sibTransId="{C387E702-114E-4E4F-8C0F-24EF10FEBB88}"/>
    <dgm:cxn modelId="{4DB6B08D-E9DA-46DD-BF92-3ED71CA0DA96}" type="presParOf" srcId="{7B7EB205-ECF2-49B7-8D6D-FDA9513D609D}" destId="{0DC57ABE-8501-4D7D-9601-8CBF46DE1565}" srcOrd="0" destOrd="0" presId="urn:microsoft.com/office/officeart/2018/5/layout/IconCircleLabelList"/>
    <dgm:cxn modelId="{20BB1407-B838-4C06-8BC6-B4297D84B638}" type="presParOf" srcId="{0DC57ABE-8501-4D7D-9601-8CBF46DE1565}" destId="{8285DD1C-45B2-4965-9DE6-709FED50E5F0}" srcOrd="0" destOrd="0" presId="urn:microsoft.com/office/officeart/2018/5/layout/IconCircleLabelList"/>
    <dgm:cxn modelId="{9549B88C-581D-4315-A6EB-AE0147DD761C}" type="presParOf" srcId="{0DC57ABE-8501-4D7D-9601-8CBF46DE1565}" destId="{5199130B-A3AE-4808-AC26-C81DD05611FF}" srcOrd="1" destOrd="0" presId="urn:microsoft.com/office/officeart/2018/5/layout/IconCircleLabelList"/>
    <dgm:cxn modelId="{9D754841-8161-48AE-9324-2DA3CC572C9B}" type="presParOf" srcId="{0DC57ABE-8501-4D7D-9601-8CBF46DE1565}" destId="{2F3FFA66-AF44-48EC-B933-58F1023320CF}" srcOrd="2" destOrd="0" presId="urn:microsoft.com/office/officeart/2018/5/layout/IconCircleLabelList"/>
    <dgm:cxn modelId="{81C5B6A4-0416-4A65-982B-958C01D32341}" type="presParOf" srcId="{0DC57ABE-8501-4D7D-9601-8CBF46DE1565}" destId="{51B13CC3-AB8C-4F11-8422-4913EB954026}" srcOrd="3" destOrd="0" presId="urn:microsoft.com/office/officeart/2018/5/layout/IconCircleLabelList"/>
    <dgm:cxn modelId="{002E8560-C69C-4A05-AB16-41623EF09DA2}" type="presParOf" srcId="{7B7EB205-ECF2-49B7-8D6D-FDA9513D609D}" destId="{8E56ABA7-6B6B-4EE2-B947-2C012DCB72B5}" srcOrd="1" destOrd="0" presId="urn:microsoft.com/office/officeart/2018/5/layout/IconCircleLabelList"/>
    <dgm:cxn modelId="{9F5A1456-1DF4-4A14-A9E7-259E76FCFE5F}" type="presParOf" srcId="{7B7EB205-ECF2-49B7-8D6D-FDA9513D609D}" destId="{80631B97-FE63-4822-8949-97301B4C4727}" srcOrd="2" destOrd="0" presId="urn:microsoft.com/office/officeart/2018/5/layout/IconCircleLabelList"/>
    <dgm:cxn modelId="{16EB09BF-1CC9-4090-8575-77C1C48AC221}" type="presParOf" srcId="{80631B97-FE63-4822-8949-97301B4C4727}" destId="{A4CBA3E7-E48D-4C94-8BD8-4461F1F174FA}" srcOrd="0" destOrd="0" presId="urn:microsoft.com/office/officeart/2018/5/layout/IconCircleLabelList"/>
    <dgm:cxn modelId="{8A049F6B-AEB3-466B-A4ED-DDDE93693316}" type="presParOf" srcId="{80631B97-FE63-4822-8949-97301B4C4727}" destId="{42AF4295-B70C-4AF7-81AC-D89606DB556D}" srcOrd="1" destOrd="0" presId="urn:microsoft.com/office/officeart/2018/5/layout/IconCircleLabelList"/>
    <dgm:cxn modelId="{48425D98-5131-40ED-9B19-CB5D6504C135}" type="presParOf" srcId="{80631B97-FE63-4822-8949-97301B4C4727}" destId="{69580E27-79A6-47C8-B51C-89C0A0F4A897}" srcOrd="2" destOrd="0" presId="urn:microsoft.com/office/officeart/2018/5/layout/IconCircleLabelList"/>
    <dgm:cxn modelId="{45D9ADF8-62C5-4FF8-90BA-2980529E65E5}" type="presParOf" srcId="{80631B97-FE63-4822-8949-97301B4C4727}" destId="{4EF8FC6D-6AD5-4BE7-A3BD-46780B2E3B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2137A-A4D8-4213-92D5-96B32BC7315D}">
      <dsp:nvSpPr>
        <dsp:cNvPr id="0" name=""/>
        <dsp:cNvSpPr/>
      </dsp:nvSpPr>
      <dsp:spPr>
        <a:xfrm>
          <a:off x="566564" y="529097"/>
          <a:ext cx="2112159" cy="2083473"/>
        </a:xfrm>
        <a:prstGeom prst="ellipse">
          <a:avLst/>
        </a:prstGeom>
        <a:solidFill>
          <a:srgbClr val="0FDC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26A71-99C2-4CC8-8C6B-62DF79DA3447}">
      <dsp:nvSpPr>
        <dsp:cNvPr id="0" name=""/>
        <dsp:cNvSpPr/>
      </dsp:nvSpPr>
      <dsp:spPr>
        <a:xfrm>
          <a:off x="1609170" y="1285306"/>
          <a:ext cx="26945" cy="5710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54B0E-C1C9-4880-9A6B-971E458ABE51}">
      <dsp:nvSpPr>
        <dsp:cNvPr id="0" name=""/>
        <dsp:cNvSpPr/>
      </dsp:nvSpPr>
      <dsp:spPr>
        <a:xfrm>
          <a:off x="75768" y="310224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Green Public Transportation</a:t>
          </a:r>
        </a:p>
      </dsp:txBody>
      <dsp:txXfrm>
        <a:off x="75768" y="3102240"/>
        <a:ext cx="3093750" cy="720000"/>
      </dsp:txXfrm>
    </dsp:sp>
    <dsp:sp modelId="{1EB0978D-08CB-4C53-A56D-DF2D32F281F1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8758F-132F-4C18-93C1-582295A2B12E}">
      <dsp:nvSpPr>
        <dsp:cNvPr id="0" name=""/>
        <dsp:cNvSpPr/>
      </dsp:nvSpPr>
      <dsp:spPr>
        <a:xfrm>
          <a:off x="5121809" y="1241130"/>
          <a:ext cx="271980" cy="56126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84EC5-D03D-4D05-9F7A-48F9B90FFB5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Energy Efficient Buildings</a:t>
          </a:r>
        </a:p>
      </dsp:txBody>
      <dsp:txXfrm>
        <a:off x="3710925" y="3053169"/>
        <a:ext cx="3093750" cy="720000"/>
      </dsp:txXfrm>
    </dsp:sp>
    <dsp:sp modelId="{B531103C-6D46-496A-A419-F15C6815618D}">
      <dsp:nvSpPr>
        <dsp:cNvPr id="0" name=""/>
        <dsp:cNvSpPr/>
      </dsp:nvSpPr>
      <dsp:spPr>
        <a:xfrm>
          <a:off x="7496569" y="409968"/>
          <a:ext cx="2792773" cy="2559988"/>
        </a:xfrm>
        <a:prstGeom prst="ellipse">
          <a:avLst/>
        </a:prstGeom>
        <a:solidFill>
          <a:srgbClr val="FDF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E10F8-7872-4AD5-9699-82D17EC4CB80}">
      <dsp:nvSpPr>
        <dsp:cNvPr id="0" name=""/>
        <dsp:cNvSpPr/>
      </dsp:nvSpPr>
      <dsp:spPr>
        <a:xfrm flipH="1">
          <a:off x="8657493" y="1608351"/>
          <a:ext cx="470925" cy="16322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6664B-67E0-4193-BD88-13AC7CBA9C03}">
      <dsp:nvSpPr>
        <dsp:cNvPr id="0" name=""/>
        <dsp:cNvSpPr/>
      </dsp:nvSpPr>
      <dsp:spPr>
        <a:xfrm>
          <a:off x="7421847" y="309265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Comfort and Security in the city</a:t>
          </a:r>
        </a:p>
      </dsp:txBody>
      <dsp:txXfrm>
        <a:off x="7421847" y="3092654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5DD1C-45B2-4965-9DE6-709FED50E5F0}">
      <dsp:nvSpPr>
        <dsp:cNvPr id="0" name=""/>
        <dsp:cNvSpPr/>
      </dsp:nvSpPr>
      <dsp:spPr>
        <a:xfrm>
          <a:off x="1609267" y="203908"/>
          <a:ext cx="3067065" cy="2883040"/>
        </a:xfrm>
        <a:prstGeom prst="ellipse">
          <a:avLst/>
        </a:prstGeom>
        <a:solidFill>
          <a:srgbClr val="CFD6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9130B-A3AE-4808-AC26-C81DD05611FF}">
      <dsp:nvSpPr>
        <dsp:cNvPr id="0" name=""/>
        <dsp:cNvSpPr/>
      </dsp:nvSpPr>
      <dsp:spPr>
        <a:xfrm>
          <a:off x="2143834" y="642966"/>
          <a:ext cx="1997931" cy="20330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13CC3-AB8C-4F11-8422-4913EB954026}">
      <dsp:nvSpPr>
        <dsp:cNvPr id="0" name=""/>
        <dsp:cNvSpPr/>
      </dsp:nvSpPr>
      <dsp:spPr>
        <a:xfrm>
          <a:off x="1342800" y="342742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Look if there is a car before crossing the street</a:t>
          </a:r>
        </a:p>
      </dsp:txBody>
      <dsp:txXfrm>
        <a:off x="1342800" y="3427429"/>
        <a:ext cx="3600000" cy="720000"/>
      </dsp:txXfrm>
    </dsp:sp>
    <dsp:sp modelId="{A4CBA3E7-E48D-4C94-8BD8-4461F1F174FA}">
      <dsp:nvSpPr>
        <dsp:cNvPr id="0" name=""/>
        <dsp:cNvSpPr/>
      </dsp:nvSpPr>
      <dsp:spPr>
        <a:xfrm>
          <a:off x="5764548" y="161707"/>
          <a:ext cx="3216503" cy="30518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4295-B70C-4AF7-81AC-D89606DB556D}">
      <dsp:nvSpPr>
        <dsp:cNvPr id="0" name=""/>
        <dsp:cNvSpPr/>
      </dsp:nvSpPr>
      <dsp:spPr>
        <a:xfrm>
          <a:off x="6299122" y="642952"/>
          <a:ext cx="2147355" cy="208935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8FC6D-6AD5-4BE7-A3BD-46780B2E3B5A}">
      <dsp:nvSpPr>
        <dsp:cNvPr id="0" name=""/>
        <dsp:cNvSpPr/>
      </dsp:nvSpPr>
      <dsp:spPr>
        <a:xfrm>
          <a:off x="5572800" y="346963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Use the bathroom </a:t>
          </a:r>
        </a:p>
      </dsp:txBody>
      <dsp:txXfrm>
        <a:off x="5572800" y="346963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8E86-4E1A-44C2-B348-BCCD2DBE4C11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EAB2-6B43-491F-B2EB-BB7959436D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78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SeedHUB</a:t>
            </a:r>
            <a:r>
              <a:rPr lang="pt-BR" dirty="0"/>
              <a:t>, logo, </a:t>
            </a:r>
            <a:r>
              <a:rPr lang="pt-BR" dirty="0" err="1"/>
              <a:t>Punchline</a:t>
            </a:r>
            <a:endParaRPr lang="pt-BR" dirty="0"/>
          </a:p>
          <a:p>
            <a:endParaRPr lang="pt-BR" dirty="0"/>
          </a:p>
          <a:p>
            <a:r>
              <a:rPr lang="pt-BR" dirty="0"/>
              <a:t>Logo </a:t>
            </a:r>
            <a:r>
              <a:rPr lang="pt-BR" dirty="0" err="1"/>
              <a:t>sdgs</a:t>
            </a:r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7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4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C1BD-EF56-2DF0-4DA1-9251082C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8DED0-AE42-7873-CCF4-057048C90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9F18-A866-792F-1080-5310C8BA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47B9-395A-69F2-2670-7E95A481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0FE1-DB4C-4B11-7FD5-B68D247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45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805E-9D2D-19C7-E83C-E47D70F0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90651-9F9A-0C2E-B907-76A300F0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79B8-734C-6EFD-7196-7A983927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D43A-3FE3-E4D2-7CDE-E17A83EC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C85A-D2A8-B578-8D6D-8233D9EC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26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5DB3-ED71-87E5-F99D-86CA01298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BF30A-52EB-6A7F-E610-6C3D8593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E91C2-1D75-BCF9-1633-6325A28E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31BE-908F-F77E-55FD-411E3F93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C74C-7BC7-5004-E722-2855F245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30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6DB8-0B3A-9D9A-286C-F36B6B96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01CA-1296-EE7D-12AB-E2BDF6C5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3C0A-2746-955F-6E39-5A359E5F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1ABB9-98C8-74D5-EF02-A1FFE50C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3482-85B8-E12B-D07A-E034D945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6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2A0B-7124-4798-36CB-60A6D9A5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C43E4-5B83-08F6-C92D-87540B86A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7C6-6AEA-091E-0289-8E0BB3CB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C2597-A4DE-2A83-10ED-AAA5D4D7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7D080-BE22-3C52-B7E7-182A9C3A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8402-6E50-9BD1-B115-18584C0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BFE0-C157-6016-A0DA-6F8D3458D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E0781-D68D-B70B-8B5C-6D4CB3BA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09949-953B-5119-1F38-D22270C6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0B7C-848B-B5F8-D40E-F99CED22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E8B57-6C26-1141-484B-AF1A9A42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95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ADDE-D7EF-E5D4-74E5-1D2158CB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C5FB2-3B32-4FCA-198D-EDE3FDF1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3CC1A-CC5D-1A70-8C9B-A0618D420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C99E8-7967-7899-455A-125333054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96A49-20DC-E96A-35D3-2A6ADD807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AD1E-5E59-42D1-2F1E-EC56325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64D26-514B-D486-7A01-6892BEA1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03C7B-F84D-B4F2-9518-37091F4A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5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BE7F-C3A5-0697-1B4F-42DE4FC0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E0F4-4F27-78BF-CA2E-7A6CCF7D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D31A0-F9AB-BEC2-27AA-C686499B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5C3F-E22E-5127-D5D0-3A744602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15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242B9-3325-4934-6AA9-32C715FE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2F4BC-3617-EF97-A1EB-84FCBBD9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D58A-3317-270A-37E9-B725AAD0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CEE3-B5DE-3860-686B-3DB3870B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0627-A1BD-C609-6CA3-59A7CF5B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CBC5-8E29-40A8-0F92-A3975602A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34718-510D-1662-2195-536A6C57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8B70-4C31-08AF-C198-60E01018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02113-2CFD-95BF-5DEC-D8A73621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3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694D-8C4A-FDA5-991C-8A60E06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3B02B-C961-997E-EBD2-68CF15B04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F7724-FC33-46DE-A433-C0DBC7734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BA38-5B6F-F73A-4E15-51C931E7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92FA-EA61-3205-5CA4-CB24099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20015-4D4B-1281-C57D-CF95A841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67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75970-3766-9D1C-AD16-5BA1544A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AC1F7-1D77-25B0-5FE7-F3DAACBA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169A-5950-3780-2EAD-152B34E1A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CCA0-C1B3-ED26-1E24-B2F06F49A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AD17-5489-37E4-4F20-123AA5DA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72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9.xml"/><Relationship Id="rId42" Type="http://schemas.openxmlformats.org/officeDocument/2006/relationships/image" Target="../media/image32.png"/><Relationship Id="rId47" Type="http://schemas.openxmlformats.org/officeDocument/2006/relationships/image" Target="../media/image35.png"/><Relationship Id="rId63" Type="http://schemas.openxmlformats.org/officeDocument/2006/relationships/customXml" Target="../ink/ink29.xml"/><Relationship Id="rId68" Type="http://schemas.openxmlformats.org/officeDocument/2006/relationships/image" Target="../media/image46.png"/><Relationship Id="rId16" Type="http://schemas.openxmlformats.org/officeDocument/2006/relationships/image" Target="../media/image19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customXml" Target="../ink/ink17.xml"/><Relationship Id="rId40" Type="http://schemas.openxmlformats.org/officeDocument/2006/relationships/image" Target="../media/image31.png"/><Relationship Id="rId45" Type="http://schemas.openxmlformats.org/officeDocument/2006/relationships/customXml" Target="../ink/ink21.xml"/><Relationship Id="rId53" Type="http://schemas.openxmlformats.org/officeDocument/2006/relationships/customXml" Target="../ink/ink24.xml"/><Relationship Id="rId58" Type="http://schemas.openxmlformats.org/officeDocument/2006/relationships/image" Target="../media/image41.png"/><Relationship Id="rId66" Type="http://schemas.openxmlformats.org/officeDocument/2006/relationships/image" Target="../media/image45.png"/><Relationship Id="rId74" Type="http://schemas.openxmlformats.org/officeDocument/2006/relationships/image" Target="../media/image49.png"/><Relationship Id="rId5" Type="http://schemas.openxmlformats.org/officeDocument/2006/relationships/customXml" Target="../ink/ink1.xml"/><Relationship Id="rId61" Type="http://schemas.openxmlformats.org/officeDocument/2006/relationships/customXml" Target="../ink/ink28.xml"/><Relationship Id="rId19" Type="http://schemas.openxmlformats.org/officeDocument/2006/relationships/customXml" Target="../ink/ink8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2.xml"/><Relationship Id="rId30" Type="http://schemas.openxmlformats.org/officeDocument/2006/relationships/image" Target="../media/image2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6.svg"/><Relationship Id="rId56" Type="http://schemas.openxmlformats.org/officeDocument/2006/relationships/image" Target="../media/image40.png"/><Relationship Id="rId64" Type="http://schemas.openxmlformats.org/officeDocument/2006/relationships/image" Target="../media/image44.png"/><Relationship Id="rId69" Type="http://schemas.openxmlformats.org/officeDocument/2006/relationships/customXml" Target="../ink/ink32.xml"/><Relationship Id="rId77" Type="http://schemas.openxmlformats.org/officeDocument/2006/relationships/image" Target="../media/image51.png"/><Relationship Id="rId8" Type="http://schemas.openxmlformats.org/officeDocument/2006/relationships/image" Target="../media/image15.png"/><Relationship Id="rId51" Type="http://schemas.openxmlformats.org/officeDocument/2006/relationships/customXml" Target="../ink/ink23.xml"/><Relationship Id="rId72" Type="http://schemas.openxmlformats.org/officeDocument/2006/relationships/image" Target="../media/image48.png"/><Relationship Id="rId3" Type="http://schemas.openxmlformats.org/officeDocument/2006/relationships/image" Target="../media/image13.jpeg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21.png"/><Relationship Id="rId41" Type="http://schemas.openxmlformats.org/officeDocument/2006/relationships/customXml" Target="../ink/ink19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6.png"/><Relationship Id="rId31" Type="http://schemas.openxmlformats.org/officeDocument/2006/relationships/customXml" Target="../ink/ink14.xml"/><Relationship Id="rId44" Type="http://schemas.openxmlformats.org/officeDocument/2006/relationships/image" Target="../media/image33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30.xml"/><Relationship Id="rId73" Type="http://schemas.openxmlformats.org/officeDocument/2006/relationships/customXml" Target="../ink/ink34.xml"/><Relationship Id="rId78" Type="http://schemas.openxmlformats.org/officeDocument/2006/relationships/image" Target="../media/image52.sv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9" Type="http://schemas.openxmlformats.org/officeDocument/2006/relationships/customXml" Target="../ink/ink18.xml"/><Relationship Id="rId34" Type="http://schemas.openxmlformats.org/officeDocument/2006/relationships/image" Target="../media/image28.png"/><Relationship Id="rId50" Type="http://schemas.openxmlformats.org/officeDocument/2006/relationships/image" Target="../media/image37.png"/><Relationship Id="rId55" Type="http://schemas.openxmlformats.org/officeDocument/2006/relationships/customXml" Target="../ink/ink25.xml"/><Relationship Id="rId76" Type="http://schemas.openxmlformats.org/officeDocument/2006/relationships/image" Target="../media/image50.png"/><Relationship Id="rId7" Type="http://schemas.openxmlformats.org/officeDocument/2006/relationships/customXml" Target="../ink/ink2.xml"/><Relationship Id="rId71" Type="http://schemas.openxmlformats.org/officeDocument/2006/relationships/customXml" Target="../ink/ink33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59.png"/><Relationship Id="rId21" Type="http://schemas.openxmlformats.org/officeDocument/2006/relationships/image" Target="../media/image21.png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63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1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.xml"/><Relationship Id="rId11" Type="http://schemas.openxmlformats.org/officeDocument/2006/relationships/image" Target="../media/image52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58.png"/><Relationship Id="rId40" Type="http://schemas.openxmlformats.org/officeDocument/2006/relationships/customXml" Target="../ink/ink53.xml"/><Relationship Id="rId45" Type="http://schemas.openxmlformats.org/officeDocument/2006/relationships/image" Target="../media/image62.png"/><Relationship Id="rId5" Type="http://schemas.openxmlformats.org/officeDocument/2006/relationships/image" Target="../media/image36.sv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20.png"/><Relationship Id="rId31" Type="http://schemas.openxmlformats.org/officeDocument/2006/relationships/image" Target="../media/image55.png"/><Relationship Id="rId44" Type="http://schemas.openxmlformats.org/officeDocument/2006/relationships/customXml" Target="../ink/ink55.xml"/><Relationship Id="rId4" Type="http://schemas.openxmlformats.org/officeDocument/2006/relationships/image" Target="../media/image35.png"/><Relationship Id="rId9" Type="http://schemas.openxmlformats.org/officeDocument/2006/relationships/image" Target="../media/image15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53.png"/><Relationship Id="rId30" Type="http://schemas.openxmlformats.org/officeDocument/2006/relationships/customXml" Target="../ink/ink48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8" Type="http://schemas.openxmlformats.org/officeDocument/2006/relationships/customXml" Target="../ink/ink37.xml"/><Relationship Id="rId3" Type="http://schemas.openxmlformats.org/officeDocument/2006/relationships/image" Target="../media/image13.jpeg"/><Relationship Id="rId12" Type="http://schemas.openxmlformats.org/officeDocument/2006/relationships/customXml" Target="../ink/ink39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56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20" Type="http://schemas.openxmlformats.org/officeDocument/2006/relationships/customXml" Target="../ink/ink43.xml"/><Relationship Id="rId4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955331-7859-3976-A389-C2D1A0D50D0D}"/>
              </a:ext>
            </a:extLst>
          </p:cNvPr>
          <p:cNvSpPr/>
          <p:nvPr/>
        </p:nvSpPr>
        <p:spPr>
          <a:xfrm>
            <a:off x="5963899" y="1325704"/>
            <a:ext cx="2483377" cy="2361942"/>
          </a:xfrm>
          <a:prstGeom prst="ellipse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F1488-2471-7EE1-F79C-0B892F6C6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5" y="-646079"/>
            <a:ext cx="12283450" cy="815015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9F43FF9-74E3-30BA-267B-92EDBA9B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2348"/>
          <a:stretch/>
        </p:blipFill>
        <p:spPr>
          <a:xfrm>
            <a:off x="6880455" y="-404385"/>
            <a:ext cx="4278219" cy="21849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DD03017-E4F5-498B-00E6-3D96F4BA56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0041"/>
          <a:stretch/>
        </p:blipFill>
        <p:spPr>
          <a:xfrm>
            <a:off x="7810594" y="1538870"/>
            <a:ext cx="4278219" cy="15143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178C2C1-3BCD-091E-3222-E69F60F340E3}"/>
              </a:ext>
            </a:extLst>
          </p:cNvPr>
          <p:cNvSpPr/>
          <p:nvPr/>
        </p:nvSpPr>
        <p:spPr>
          <a:xfrm>
            <a:off x="3086357" y="2426644"/>
            <a:ext cx="9173823" cy="502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Cultivating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Sustainability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to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Grow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Sustainable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368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Communities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endParaRPr lang="en-LT" sz="3600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9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0050-5089-066B-F940-52A12BC2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What is a sustainable city?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EF233-0FCE-73FF-F2FF-C8A0DD128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742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83BE417-5A3C-88CA-B2D6-B26BCFC7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3" y="2794000"/>
            <a:ext cx="1270000" cy="12700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AE1DEC9-DD34-1751-0964-D19366343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90" y="2273465"/>
            <a:ext cx="2205219" cy="2311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4841-8541-3F17-A53C-D6F3662B9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454" y="2734212"/>
            <a:ext cx="2000721" cy="15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C5185-1225-3099-5940-57F1E570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!!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27E5E7DB-7FCC-2806-DC7B-E5F057999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4E6E-CD8E-8801-859D-41007E3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We have to educate them!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CDA431-A16E-4282-219A-ED8D63B9C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6182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20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AA5D-E069-6E47-3917-38DE09E4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Sustainable Hubs !</a:t>
            </a:r>
            <a:endParaRPr lang="en-P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FF5E6BB-C96F-C5F4-9963-B765C7404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63" y="1195270"/>
            <a:ext cx="7550305" cy="5662730"/>
          </a:xfrm>
        </p:spPr>
      </p:pic>
    </p:spTree>
    <p:extLst>
      <p:ext uri="{BB962C8B-B14F-4D97-AF65-F5344CB8AC3E}">
        <p14:creationId xmlns:p14="http://schemas.microsoft.com/office/powerpoint/2010/main" val="338801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oil Cartoon Images - Free Download on Freepik">
            <a:extLst>
              <a:ext uri="{FF2B5EF4-FFF2-40B4-BE49-F238E27FC236}">
                <a16:creationId xmlns:a16="http://schemas.microsoft.com/office/drawing/2014/main" id="{D88AAC54-568E-4096-9A6D-DD139B09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75AAD7F8-8AC4-BC1E-75FE-8EC509E1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9790" y="-5107672"/>
            <a:ext cx="16161226" cy="150655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386600" y="470904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600" y="43310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898440" y="5440560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4600" y="5334000"/>
                  <a:ext cx="1353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7280" y="506256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8524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Moon 49">
            <a:extLst>
              <a:ext uri="{FF2B5EF4-FFF2-40B4-BE49-F238E27FC236}">
                <a16:creationId xmlns:a16="http://schemas.microsoft.com/office/drawing/2014/main" id="{C8EAD7B9-F962-9637-92A9-1D6E25F164F3}"/>
              </a:ext>
            </a:extLst>
          </p:cNvPr>
          <p:cNvSpPr/>
          <p:nvPr/>
        </p:nvSpPr>
        <p:spPr>
          <a:xfrm rot="3117693">
            <a:off x="7568003" y="-3714839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Moon 50">
            <a:extLst>
              <a:ext uri="{FF2B5EF4-FFF2-40B4-BE49-F238E27FC236}">
                <a16:creationId xmlns:a16="http://schemas.microsoft.com/office/drawing/2014/main" id="{D66D0B31-B9CF-60FB-330F-26399369BD79}"/>
              </a:ext>
            </a:extLst>
          </p:cNvPr>
          <p:cNvSpPr/>
          <p:nvPr/>
        </p:nvSpPr>
        <p:spPr>
          <a:xfrm rot="18472986" flipH="1">
            <a:off x="3888765" y="-3648924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Moon 51">
            <a:extLst>
              <a:ext uri="{FF2B5EF4-FFF2-40B4-BE49-F238E27FC236}">
                <a16:creationId xmlns:a16="http://schemas.microsoft.com/office/drawing/2014/main" id="{923107FC-4CE0-D8EF-F374-7FB0C2250398}"/>
              </a:ext>
            </a:extLst>
          </p:cNvPr>
          <p:cNvSpPr/>
          <p:nvPr/>
        </p:nvSpPr>
        <p:spPr>
          <a:xfrm rot="903817">
            <a:off x="6203857" y="-4434227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3" name="Graphic 52" descr="Leaf with solid fill">
            <a:extLst>
              <a:ext uri="{FF2B5EF4-FFF2-40B4-BE49-F238E27FC236}">
                <a16:creationId xmlns:a16="http://schemas.microsoft.com/office/drawing/2014/main" id="{D7C186ED-31F2-6A88-D36E-7CF39ABAC06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277501">
            <a:off x="8509385" y="-4171341"/>
            <a:ext cx="1923453" cy="1923453"/>
          </a:xfrm>
          <a:prstGeom prst="rect">
            <a:avLst/>
          </a:prstGeom>
        </p:spPr>
      </p:pic>
      <p:pic>
        <p:nvPicPr>
          <p:cNvPr id="54" name="Graphic 53" descr="Leaf with solid fill">
            <a:extLst>
              <a:ext uri="{FF2B5EF4-FFF2-40B4-BE49-F238E27FC236}">
                <a16:creationId xmlns:a16="http://schemas.microsoft.com/office/drawing/2014/main" id="{4B20386E-F416-B637-3814-85A3BBED495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4325765">
            <a:off x="8072724" y="-2235859"/>
            <a:ext cx="1923453" cy="1923453"/>
          </a:xfrm>
          <a:prstGeom prst="rect">
            <a:avLst/>
          </a:prstGeom>
        </p:spPr>
      </p:pic>
      <p:pic>
        <p:nvPicPr>
          <p:cNvPr id="55" name="Graphic 54" descr="Leaf with solid fill">
            <a:extLst>
              <a:ext uri="{FF2B5EF4-FFF2-40B4-BE49-F238E27FC236}">
                <a16:creationId xmlns:a16="http://schemas.microsoft.com/office/drawing/2014/main" id="{A05D134C-C939-3D6C-C423-66BF69AAFB6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410009">
            <a:off x="5016742" y="-4266990"/>
            <a:ext cx="1923453" cy="1923453"/>
          </a:xfrm>
          <a:prstGeom prst="rect">
            <a:avLst/>
          </a:prstGeom>
        </p:spPr>
      </p:pic>
      <p:pic>
        <p:nvPicPr>
          <p:cNvPr id="56" name="Graphic 55" descr="Leaf with solid fill">
            <a:extLst>
              <a:ext uri="{FF2B5EF4-FFF2-40B4-BE49-F238E27FC236}">
                <a16:creationId xmlns:a16="http://schemas.microsoft.com/office/drawing/2014/main" id="{C4EF2C63-D041-307D-613F-C75E6E75C60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07807">
            <a:off x="6358933" y="-3687532"/>
            <a:ext cx="1923453" cy="1923453"/>
          </a:xfrm>
          <a:prstGeom prst="rect">
            <a:avLst/>
          </a:prstGeom>
        </p:spPr>
      </p:pic>
      <p:pic>
        <p:nvPicPr>
          <p:cNvPr id="57" name="Graphic 56" descr="Leaf with solid fill">
            <a:extLst>
              <a:ext uri="{FF2B5EF4-FFF2-40B4-BE49-F238E27FC236}">
                <a16:creationId xmlns:a16="http://schemas.microsoft.com/office/drawing/2014/main" id="{28EDC96B-820B-A847-30D4-F9036B63E3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190946">
            <a:off x="2536216" y="-3955072"/>
            <a:ext cx="1923453" cy="1923453"/>
          </a:xfrm>
          <a:prstGeom prst="rect">
            <a:avLst/>
          </a:prstGeom>
        </p:spPr>
      </p:pic>
      <p:pic>
        <p:nvPicPr>
          <p:cNvPr id="58" name="Graphic 57" descr="Leaf with solid fill">
            <a:extLst>
              <a:ext uri="{FF2B5EF4-FFF2-40B4-BE49-F238E27FC236}">
                <a16:creationId xmlns:a16="http://schemas.microsoft.com/office/drawing/2014/main" id="{EC4BF8BA-70E0-2A07-AF68-318AF4838A4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2358147">
            <a:off x="2909487" y="-1553281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14:cNvPr>
              <p14:cNvContentPartPr/>
              <p14:nvPr/>
            </p14:nvContentPartPr>
            <p14:xfrm>
              <a:off x="1295018" y="-326853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32018" y="-364653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14:cNvPr>
              <p14:cNvContentPartPr/>
              <p14:nvPr/>
            </p14:nvContentPartPr>
            <p14:xfrm>
              <a:off x="-660520" y="-690293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723520" y="-106829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14:cNvPr>
              <p14:cNvContentPartPr/>
              <p14:nvPr/>
            </p14:nvContentPartPr>
            <p14:xfrm>
              <a:off x="319561" y="-1868373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6561" y="-2246373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7ED26A-5CD8-536E-6A89-45545F6087F0}"/>
              </a:ext>
            </a:extLst>
          </p:cNvPr>
          <p:cNvGrpSpPr/>
          <p:nvPr/>
        </p:nvGrpSpPr>
        <p:grpSpPr>
          <a:xfrm>
            <a:off x="752138" y="-4148024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57A0C55C-D94D-EA13-233A-1A30FCE87753}"/>
              </a:ext>
            </a:extLst>
          </p:cNvPr>
          <p:cNvCxnSpPr>
            <a:cxnSpLocks/>
          </p:cNvCxnSpPr>
          <p:nvPr/>
        </p:nvCxnSpPr>
        <p:spPr>
          <a:xfrm rot="5400000">
            <a:off x="1632721" y="520081"/>
            <a:ext cx="4506958" cy="441960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2B3933BE-9DF0-2A7D-20AD-EED8B98090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312" y="1132034"/>
            <a:ext cx="5930850" cy="4568281"/>
          </a:xfrm>
          <a:prstGeom prst="curvedConnector3">
            <a:avLst>
              <a:gd name="adj1" fmla="val 44256"/>
            </a:avLst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776F3AF8-8B22-7CE3-DDCD-4EA0489366EB}"/>
              </a:ext>
            </a:extLst>
          </p:cNvPr>
          <p:cNvCxnSpPr>
            <a:cxnSpLocks/>
          </p:cNvCxnSpPr>
          <p:nvPr/>
        </p:nvCxnSpPr>
        <p:spPr>
          <a:xfrm rot="5400000">
            <a:off x="2188198" y="2018994"/>
            <a:ext cx="5273882" cy="2487238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72B2D42E-75AA-D674-B968-EA51EFC962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48649" y="2016618"/>
            <a:ext cx="4402539" cy="220968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D0D2D5D9-2A97-4AFF-68CD-89482B060AF2}"/>
              </a:ext>
            </a:extLst>
          </p:cNvPr>
          <p:cNvSpPr/>
          <p:nvPr/>
        </p:nvSpPr>
        <p:spPr>
          <a:xfrm>
            <a:off x="1067820" y="3510122"/>
            <a:ext cx="9606895" cy="2152868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A81B9845-D0B8-C66F-D562-C433876C390B}"/>
              </a:ext>
            </a:extLst>
          </p:cNvPr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 t="59966" b="10712"/>
          <a:stretch/>
        </p:blipFill>
        <p:spPr>
          <a:xfrm>
            <a:off x="752138" y="3240912"/>
            <a:ext cx="10890346" cy="28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il Cartoon Images - Free Download on Freepik">
            <a:extLst>
              <a:ext uri="{FF2B5EF4-FFF2-40B4-BE49-F238E27FC236}">
                <a16:creationId xmlns:a16="http://schemas.microsoft.com/office/drawing/2014/main" id="{B81035F6-A428-B08D-9A3D-A401E700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5780" y="0"/>
            <a:ext cx="17643560" cy="172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oon 3">
            <a:extLst>
              <a:ext uri="{FF2B5EF4-FFF2-40B4-BE49-F238E27FC236}">
                <a16:creationId xmlns:a16="http://schemas.microsoft.com/office/drawing/2014/main" id="{49BEFBAD-59DC-B780-D732-6A407423C92C}"/>
              </a:ext>
            </a:extLst>
          </p:cNvPr>
          <p:cNvSpPr/>
          <p:nvPr/>
        </p:nvSpPr>
        <p:spPr>
          <a:xfrm rot="3117693">
            <a:off x="7568002" y="3136894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BBAF12F3-B706-1B44-4C4B-5FB43DF28A81}"/>
              </a:ext>
            </a:extLst>
          </p:cNvPr>
          <p:cNvSpPr/>
          <p:nvPr/>
        </p:nvSpPr>
        <p:spPr>
          <a:xfrm rot="18472986" flipH="1">
            <a:off x="3888764" y="3202809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oon 7">
            <a:extLst>
              <a:ext uri="{FF2B5EF4-FFF2-40B4-BE49-F238E27FC236}">
                <a16:creationId xmlns:a16="http://schemas.microsoft.com/office/drawing/2014/main" id="{728615CD-E725-CF98-20C2-983B3DBBBC3F}"/>
              </a:ext>
            </a:extLst>
          </p:cNvPr>
          <p:cNvSpPr/>
          <p:nvPr/>
        </p:nvSpPr>
        <p:spPr>
          <a:xfrm rot="903817">
            <a:off x="6203856" y="2417506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9" descr="Leaf with solid fill">
            <a:extLst>
              <a:ext uri="{FF2B5EF4-FFF2-40B4-BE49-F238E27FC236}">
                <a16:creationId xmlns:a16="http://schemas.microsoft.com/office/drawing/2014/main" id="{A9D6DA01-A960-BD30-5262-91D3C057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7501">
            <a:off x="8509384" y="2680392"/>
            <a:ext cx="1923453" cy="1923453"/>
          </a:xfrm>
          <a:prstGeom prst="rect">
            <a:avLst/>
          </a:prstGeom>
        </p:spPr>
      </p:pic>
      <p:pic>
        <p:nvPicPr>
          <p:cNvPr id="11" name="Graphic 10" descr="Leaf with solid fill">
            <a:extLst>
              <a:ext uri="{FF2B5EF4-FFF2-40B4-BE49-F238E27FC236}">
                <a16:creationId xmlns:a16="http://schemas.microsoft.com/office/drawing/2014/main" id="{A43A5AD5-F208-D8FB-BC48-5AA5A2183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25765">
            <a:off x="8072723" y="4615874"/>
            <a:ext cx="1923453" cy="1923453"/>
          </a:xfrm>
          <a:prstGeom prst="rect">
            <a:avLst/>
          </a:prstGeom>
        </p:spPr>
      </p:pic>
      <p:pic>
        <p:nvPicPr>
          <p:cNvPr id="12" name="Graphic 11" descr="Leaf with solid fill">
            <a:extLst>
              <a:ext uri="{FF2B5EF4-FFF2-40B4-BE49-F238E27FC236}">
                <a16:creationId xmlns:a16="http://schemas.microsoft.com/office/drawing/2014/main" id="{CC8D1C48-14B5-68C9-7B95-B9C4E68E0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0009">
            <a:off x="5016741" y="2584743"/>
            <a:ext cx="1923453" cy="1923453"/>
          </a:xfrm>
          <a:prstGeom prst="rect">
            <a:avLst/>
          </a:prstGeom>
        </p:spPr>
      </p:pic>
      <p:pic>
        <p:nvPicPr>
          <p:cNvPr id="13" name="Graphic 12" descr="Leaf with solid fill">
            <a:extLst>
              <a:ext uri="{FF2B5EF4-FFF2-40B4-BE49-F238E27FC236}">
                <a16:creationId xmlns:a16="http://schemas.microsoft.com/office/drawing/2014/main" id="{EAB12587-1E66-BC98-0CF6-11C5ECEF0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807">
            <a:off x="6358932" y="3164201"/>
            <a:ext cx="1923453" cy="1923453"/>
          </a:xfrm>
          <a:prstGeom prst="rect">
            <a:avLst/>
          </a:prstGeom>
        </p:spPr>
      </p:pic>
      <p:pic>
        <p:nvPicPr>
          <p:cNvPr id="14" name="Graphic 13" descr="Leaf with solid fill">
            <a:extLst>
              <a:ext uri="{FF2B5EF4-FFF2-40B4-BE49-F238E27FC236}">
                <a16:creationId xmlns:a16="http://schemas.microsoft.com/office/drawing/2014/main" id="{D56383A9-0B5F-60AE-6619-55D48D18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90946">
            <a:off x="2536215" y="2896661"/>
            <a:ext cx="1923453" cy="1923453"/>
          </a:xfrm>
          <a:prstGeom prst="rect">
            <a:avLst/>
          </a:prstGeom>
        </p:spPr>
      </p:pic>
      <p:pic>
        <p:nvPicPr>
          <p:cNvPr id="15" name="Graphic 14" descr="Leaf with solid fill">
            <a:extLst>
              <a:ext uri="{FF2B5EF4-FFF2-40B4-BE49-F238E27FC236}">
                <a16:creationId xmlns:a16="http://schemas.microsoft.com/office/drawing/2014/main" id="{551AE166-AA38-87EA-D958-2BE232334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58147">
            <a:off x="2909486" y="5298452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295017" y="358320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017" y="320520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752137" y="2703709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C6ADB9A-C34D-2D82-7CBC-653DA25C2FA6}"/>
              </a:ext>
            </a:extLst>
          </p:cNvPr>
          <p:cNvSpPr/>
          <p:nvPr/>
        </p:nvSpPr>
        <p:spPr>
          <a:xfrm rot="2389116">
            <a:off x="1699169" y="5115603"/>
            <a:ext cx="5987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Workshops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9DF36-4CA1-12BA-111D-AB907BD4F585}"/>
              </a:ext>
            </a:extLst>
          </p:cNvPr>
          <p:cNvSpPr/>
          <p:nvPr/>
        </p:nvSpPr>
        <p:spPr>
          <a:xfrm>
            <a:off x="2410711" y="4621366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Community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10F89-37F0-A446-B5EF-465EFA30F728}"/>
              </a:ext>
            </a:extLst>
          </p:cNvPr>
          <p:cNvSpPr/>
          <p:nvPr/>
        </p:nvSpPr>
        <p:spPr>
          <a:xfrm rot="19243024">
            <a:off x="3858118" y="5052909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Farming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89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66BCB-F22E-E4C5-7878-E2EF2D74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3600"/>
          </a:p>
        </p:txBody>
      </p:sp>
      <p:pic>
        <p:nvPicPr>
          <p:cNvPr id="3" name="11bf07e80597cacd7ecbf87bc2d2c072.gif.mp4">
            <a:hlinkClick r:id="" action="ppaction://media"/>
            <a:extLst>
              <a:ext uri="{FF2B5EF4-FFF2-40B4-BE49-F238E27FC236}">
                <a16:creationId xmlns:a16="http://schemas.microsoft.com/office/drawing/2014/main" id="{E974F214-1527-4E09-EA00-2F8B4F933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2085" y="1024912"/>
            <a:ext cx="4289777" cy="3217333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210EF6D-CDA7-F3B9-608B-C1409F68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8" y="1035427"/>
            <a:ext cx="4533764" cy="3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101</Words>
  <Application>Microsoft Macintosh PowerPoint</Application>
  <PresentationFormat>Widescreen</PresentationFormat>
  <Paragraphs>33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Raleway</vt:lpstr>
      <vt:lpstr>Office Theme</vt:lpstr>
      <vt:lpstr>PowerPoint Presentation</vt:lpstr>
      <vt:lpstr>What is a sustainable city?</vt:lpstr>
      <vt:lpstr>PEOPLE !!</vt:lpstr>
      <vt:lpstr>We have to educate them!</vt:lpstr>
      <vt:lpstr>Sustainable Hubs 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Nan Fu Alexander</dc:creator>
  <cp:lastModifiedBy>Ariana Sabino Nogueira da Cunha Marta</cp:lastModifiedBy>
  <cp:revision>8</cp:revision>
  <dcterms:created xsi:type="dcterms:W3CDTF">2023-04-01T12:40:35Z</dcterms:created>
  <dcterms:modified xsi:type="dcterms:W3CDTF">2023-04-02T06:53:05Z</dcterms:modified>
</cp:coreProperties>
</file>